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495800" y="2508160"/>
            <a:ext cx="4267199" cy="29782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urved Down Arrow 2"/>
          <p:cNvSpPr/>
          <p:nvPr/>
        </p:nvSpPr>
        <p:spPr>
          <a:xfrm rot="20738252">
            <a:off x="2623846" y="1205316"/>
            <a:ext cx="3210206" cy="1986204"/>
          </a:xfrm>
          <a:prstGeom prst="curved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Subject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pronoun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err="1" smtClean="0">
                <a:solidFill>
                  <a:schemeClr val="bg1"/>
                </a:solidFill>
                <a:latin typeface="Kristen ITC" pitchFamily="66" charset="0"/>
              </a:rPr>
              <a:t>flashcards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6061" y="2514600"/>
            <a:ext cx="3222939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6"/>
          <p:cNvSpPr txBox="1"/>
          <p:nvPr/>
        </p:nvSpPr>
        <p:spPr>
          <a:xfrm rot="21180122">
            <a:off x="716755" y="3372533"/>
            <a:ext cx="21336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Je  ( j’ 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5799" y="3322188"/>
            <a:ext cx="4267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Maiandra GD" pitchFamily="34" charset="0"/>
              </a:rPr>
              <a:t>English Meaning(s)</a:t>
            </a:r>
          </a:p>
          <a:p>
            <a:pPr algn="ctr"/>
            <a:r>
              <a:rPr lang="en-US" sz="2400" dirty="0" smtClean="0">
                <a:latin typeface="Maiandra GD" pitchFamily="34" charset="0"/>
              </a:rPr>
              <a:t>(use the HW and page 14 in book)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304800"/>
            <a:ext cx="8686800" cy="3048000"/>
            <a:chOff x="762000" y="1752600"/>
            <a:chExt cx="8228806" cy="25336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66" t="40983" r="16984" b="32788"/>
            <a:stretch/>
          </p:blipFill>
          <p:spPr bwMode="auto">
            <a:xfrm>
              <a:off x="762000" y="1752600"/>
              <a:ext cx="8228806" cy="2533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762000" y="2271486"/>
              <a:ext cx="533400" cy="2000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219200" y="3733800"/>
            <a:ext cx="7696200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dobe Caslon Pro" panose="0205050205050A020403" pitchFamily="18" charset="0"/>
              </a:rPr>
              <a:t>Would you use </a:t>
            </a:r>
            <a:r>
              <a:rPr lang="en-US" sz="2400" b="1" dirty="0" err="1" smtClean="0">
                <a:latin typeface="Adobe Caslon Pro" panose="0205050205050A020403" pitchFamily="18" charset="0"/>
              </a:rPr>
              <a:t>tu</a:t>
            </a:r>
            <a:r>
              <a:rPr lang="en-US" sz="2400" b="1" dirty="0" smtClean="0">
                <a:latin typeface="Adobe Caslon Pro" panose="0205050205050A020403" pitchFamily="18" charset="0"/>
              </a:rPr>
              <a:t> or </a:t>
            </a:r>
            <a:r>
              <a:rPr lang="en-US" sz="2400" b="1" dirty="0" err="1" smtClean="0">
                <a:latin typeface="Adobe Caslon Pro" panose="0205050205050A020403" pitchFamily="18" charset="0"/>
              </a:rPr>
              <a:t>vous</a:t>
            </a:r>
            <a:r>
              <a:rPr lang="en-US" sz="2400" b="1" dirty="0" smtClean="0">
                <a:latin typeface="Adobe Caslon Pro" panose="0205050205050A020403" pitchFamily="18" charset="0"/>
              </a:rPr>
              <a:t> to speak to the following people?</a:t>
            </a:r>
          </a:p>
          <a:p>
            <a:endParaRPr lang="en-US" sz="2400" b="1" dirty="0">
              <a:latin typeface="Adobe Caslon Pro" panose="0205050205050A020403" pitchFamily="18" charset="0"/>
            </a:endParaRPr>
          </a:p>
          <a:p>
            <a:pPr marL="347663" indent="-347663">
              <a:buFont typeface="+mj-lt"/>
              <a:buAutoNum type="arabicPeriod" startAt="6"/>
            </a:pPr>
            <a:r>
              <a:rPr lang="en-US" sz="2400" b="1" dirty="0" smtClean="0">
                <a:latin typeface="Adobe Caslon Pro" panose="0205050205050A020403" pitchFamily="18" charset="0"/>
              </a:rPr>
              <a:t>Your little brother</a:t>
            </a:r>
          </a:p>
          <a:p>
            <a:pPr marL="342900" indent="-342900">
              <a:buAutoNum type="arabicPeriod" startAt="6"/>
            </a:pPr>
            <a:r>
              <a:rPr lang="en-US" sz="2400" b="1" dirty="0" smtClean="0">
                <a:latin typeface="Adobe Caslon Pro" panose="0205050205050A020403" pitchFamily="18" charset="0"/>
              </a:rPr>
              <a:t>Your teacher</a:t>
            </a:r>
          </a:p>
          <a:p>
            <a:pPr marL="342900" indent="-342900">
              <a:buAutoNum type="arabicPeriod" startAt="6"/>
            </a:pPr>
            <a:r>
              <a:rPr lang="en-US" sz="2400" b="1" dirty="0" smtClean="0">
                <a:latin typeface="Adobe Caslon Pro" panose="0205050205050A020403" pitchFamily="18" charset="0"/>
              </a:rPr>
              <a:t>Two friends you see in the hallway</a:t>
            </a:r>
          </a:p>
          <a:p>
            <a:pPr marL="342900" indent="-342900">
              <a:buFontTx/>
              <a:buAutoNum type="arabicPeriod" startAt="6"/>
            </a:pPr>
            <a:r>
              <a:rPr lang="en-US" sz="2400" b="1" dirty="0">
                <a:latin typeface="Adobe Caslon Pro" panose="0205050205050A020403" pitchFamily="18" charset="0"/>
              </a:rPr>
              <a:t>The little girl you babysit</a:t>
            </a:r>
          </a:p>
          <a:p>
            <a:pPr marL="342900" indent="-342900">
              <a:buAutoNum type="arabicPeriod" startAt="6"/>
            </a:pPr>
            <a:r>
              <a:rPr lang="en-US" sz="2400" b="1" dirty="0" smtClean="0">
                <a:latin typeface="Adobe Caslon Pro" panose="0205050205050A020403" pitchFamily="18" charset="0"/>
              </a:rPr>
              <a:t> A server in a restaurant</a:t>
            </a:r>
          </a:p>
        </p:txBody>
      </p:sp>
    </p:spTree>
    <p:extLst>
      <p:ext uri="{BB962C8B-B14F-4D97-AF65-F5344CB8AC3E}">
        <p14:creationId xmlns:p14="http://schemas.microsoft.com/office/powerpoint/2010/main" val="24832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667000"/>
            <a:ext cx="8001000" cy="3416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Comment tu t’appelles?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Comment allez-vous?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Tu as quel âge?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J’ai seize ans.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Je vous présente mon ami Georges.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latin typeface="Adobe Caslon Pro" panose="0205050205050A020403" pitchFamily="18" charset="0"/>
              </a:rPr>
              <a:t>Je m’appelle Stéphanie.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228600"/>
            <a:ext cx="87630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3600" dirty="0" smtClean="0">
                <a:latin typeface="Adobe Caslon Pro" panose="0205050205050A020403" pitchFamily="18" charset="0"/>
              </a:rPr>
              <a:t>Discutez en partenaire.  N’écrivez pas – parlez!</a:t>
            </a:r>
          </a:p>
          <a:p>
            <a:r>
              <a:rPr lang="fr-FR" sz="3600" dirty="0">
                <a:latin typeface="Adobe Caslon Pro" panose="0205050205050A020403" pitchFamily="18" charset="0"/>
              </a:rPr>
              <a:t>	</a:t>
            </a:r>
            <a:r>
              <a:rPr lang="fr-FR" sz="3600" dirty="0" smtClean="0">
                <a:latin typeface="Adobe Caslon Pro" panose="0205050205050A020403" pitchFamily="18" charset="0"/>
              </a:rPr>
              <a:t>1.  Mettez en anglais</a:t>
            </a:r>
          </a:p>
          <a:p>
            <a:r>
              <a:rPr lang="fr-FR" sz="3600" dirty="0">
                <a:latin typeface="Adobe Caslon Pro" panose="0205050205050A020403" pitchFamily="18" charset="0"/>
              </a:rPr>
              <a:t>	</a:t>
            </a:r>
            <a:r>
              <a:rPr lang="fr-FR" sz="3600" dirty="0" smtClean="0">
                <a:latin typeface="Adobe Caslon Pro" panose="0205050205050A020403" pitchFamily="18" charset="0"/>
              </a:rPr>
              <a:t>2.  Identifiez le sujet et le verbe.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0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93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Adobe Caslon Pro</vt:lpstr>
      <vt:lpstr>Arial</vt:lpstr>
      <vt:lpstr>Calibri</vt:lpstr>
      <vt:lpstr>Kristen ITC</vt:lpstr>
      <vt:lpstr>Maiandra GD</vt:lpstr>
      <vt:lpstr>Office Theme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96</cp:revision>
  <dcterms:created xsi:type="dcterms:W3CDTF">2011-09-14T23:22:57Z</dcterms:created>
  <dcterms:modified xsi:type="dcterms:W3CDTF">2013-10-04T11:04:18Z</dcterms:modified>
</cp:coreProperties>
</file>